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6" d="100"/>
          <a:sy n="76" d="100"/>
        </p:scale>
        <p:origin x="132" y="10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33699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219700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362292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8527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478152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807337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894504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1339605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383350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67326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19634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207565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2837128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3"/>
          <p:cNvSpPr>
            <a:spLocks noGrp="1"/>
          </p:cNvSpPr>
          <p:nvPr>
            <p:ph type="ftr" sz="quarter" idx="11"/>
          </p:nvPr>
        </p:nvSpPr>
        <p:spPr/>
        <p:txBody>
          <a:bodyPr/>
          <a:lstStyle/>
          <a:p>
            <a:endParaRPr lang="en-GB" dirty="0"/>
          </a:p>
        </p:txBody>
      </p:sp>
      <p:sp>
        <p:nvSpPr>
          <p:cNvPr id="6" name="Slide Number Placeholder 4"/>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938136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2"/>
          <p:cNvSpPr>
            <a:spLocks noGrp="1"/>
          </p:cNvSpPr>
          <p:nvPr>
            <p:ph type="ftr" sz="quarter" idx="11"/>
          </p:nvPr>
        </p:nvSpPr>
        <p:spPr/>
        <p:txBody>
          <a:bodyPr/>
          <a:lstStyle/>
          <a:p>
            <a:endParaRPr lang="en-GB" dirty="0"/>
          </a:p>
        </p:txBody>
      </p:sp>
      <p:sp>
        <p:nvSpPr>
          <p:cNvPr id="6" name="Slide Number Placeholder 3"/>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23800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5" name="Footer Placeholder 5"/>
          <p:cNvSpPr>
            <a:spLocks noGrp="1"/>
          </p:cNvSpPr>
          <p:nvPr>
            <p:ph type="ftr" sz="quarter" idx="11"/>
          </p:nvPr>
        </p:nvSpPr>
        <p:spPr/>
        <p:txBody>
          <a:bodyPr/>
          <a:lstStyle/>
          <a:p>
            <a:endParaRPr lang="en-GB" dirty="0"/>
          </a:p>
        </p:txBody>
      </p:sp>
      <p:sp>
        <p:nvSpPr>
          <p:cNvPr id="6" name="Slide Number Placeholder 6"/>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263379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C21ED48-7EE7-4F23-8096-C4A4EE6D9FD6}" type="datetimeFigureOut">
              <a:rPr lang="en-GB" smtClean="0"/>
              <a:t>12/06/2018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EFF410-28E1-4D32-A828-665433B7D45C}" type="slidenum">
              <a:rPr lang="en-GB" smtClean="0"/>
              <a:t>‹#›</a:t>
            </a:fld>
            <a:endParaRPr lang="en-GB" dirty="0"/>
          </a:p>
        </p:txBody>
      </p:sp>
    </p:spTree>
    <p:extLst>
      <p:ext uri="{BB962C8B-B14F-4D97-AF65-F5344CB8AC3E}">
        <p14:creationId xmlns:p14="http://schemas.microsoft.com/office/powerpoint/2010/main" val="43428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C21ED48-7EE7-4F23-8096-C4A4EE6D9FD6}" type="datetimeFigureOut">
              <a:rPr lang="en-GB" smtClean="0"/>
              <a:t>12/06/2018</a:t>
            </a:fld>
            <a:endParaRPr lang="en-GB"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5EFF410-28E1-4D32-A828-665433B7D45C}" type="slidenum">
              <a:rPr lang="en-GB" smtClean="0"/>
              <a:t>‹#›</a:t>
            </a:fld>
            <a:endParaRPr lang="en-GB" dirty="0"/>
          </a:p>
        </p:txBody>
      </p:sp>
    </p:spTree>
    <p:extLst>
      <p:ext uri="{BB962C8B-B14F-4D97-AF65-F5344CB8AC3E}">
        <p14:creationId xmlns:p14="http://schemas.microsoft.com/office/powerpoint/2010/main" val="7898830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Installing and maintain hardware</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22468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 to do before you can changing hardware </a:t>
            </a:r>
          </a:p>
        </p:txBody>
      </p:sp>
      <p:sp>
        <p:nvSpPr>
          <p:cNvPr id="3" name="Content Placeholder 2"/>
          <p:cNvSpPr>
            <a:spLocks noGrp="1"/>
          </p:cNvSpPr>
          <p:nvPr>
            <p:ph idx="1"/>
          </p:nvPr>
        </p:nvSpPr>
        <p:spPr/>
        <p:txBody>
          <a:bodyPr/>
          <a:lstStyle/>
          <a:p>
            <a:r>
              <a:rPr lang="en-GB" dirty="0"/>
              <a:t>When changing any hardware in any system you need to make sure to </a:t>
            </a:r>
            <a:r>
              <a:rPr lang="en-GB" b="1" dirty="0"/>
              <a:t>backup your files </a:t>
            </a:r>
            <a:r>
              <a:rPr lang="en-GB" dirty="0"/>
              <a:t>of important data  so you don’t loose them. </a:t>
            </a:r>
          </a:p>
          <a:p>
            <a:r>
              <a:rPr lang="en-GB" dirty="0"/>
              <a:t>Check to see if the stored data can be easily moved to the other machine for compatibility </a:t>
            </a:r>
          </a:p>
          <a:p>
            <a:r>
              <a:rPr lang="en-GB" dirty="0"/>
              <a:t>Run antivirus – before you start you need to make sure no broken files or virus can harm the software files which may prevent booting up after you reinstall the backup. </a:t>
            </a:r>
          </a:p>
          <a:p>
            <a:r>
              <a:rPr lang="en-GB" dirty="0"/>
              <a:t>Defragment . This organise the files so that you have more room to install RAM to have a bigger capacity. </a:t>
            </a:r>
          </a:p>
        </p:txBody>
      </p:sp>
    </p:spTree>
    <p:extLst>
      <p:ext uri="{BB962C8B-B14F-4D97-AF65-F5344CB8AC3E}">
        <p14:creationId xmlns:p14="http://schemas.microsoft.com/office/powerpoint/2010/main" val="9508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xmlns="" id="{81DFB2DF-49EA-4740-BD42-BAED28C418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21" b="1"/>
          <a:stretch/>
        </p:blipFill>
        <p:spPr>
          <a:xfrm rot="5400000">
            <a:off x="-1399526" y="1399525"/>
            <a:ext cx="6858000" cy="4058949"/>
          </a:xfrm>
          <a:prstGeom prst="rect">
            <a:avLst/>
          </a:prstGeom>
        </p:spPr>
      </p:pic>
      <p:sp>
        <p:nvSpPr>
          <p:cNvPr id="2" name="Title 1"/>
          <p:cNvSpPr>
            <a:spLocks noGrp="1"/>
          </p:cNvSpPr>
          <p:nvPr>
            <p:ph type="title"/>
          </p:nvPr>
        </p:nvSpPr>
        <p:spPr>
          <a:xfrm>
            <a:off x="4706649" y="629266"/>
            <a:ext cx="5343203" cy="1641986"/>
          </a:xfrm>
        </p:spPr>
        <p:txBody>
          <a:bodyPr>
            <a:normAutofit/>
          </a:bodyPr>
          <a:lstStyle/>
          <a:p>
            <a:r>
              <a:rPr lang="en-GB" dirty="0"/>
              <a:t>What did I do </a:t>
            </a:r>
          </a:p>
        </p:txBody>
      </p:sp>
      <p:sp>
        <p:nvSpPr>
          <p:cNvPr id="10" name="Content Placeholder 9">
            <a:extLst>
              <a:ext uri="{FF2B5EF4-FFF2-40B4-BE49-F238E27FC236}">
                <a16:creationId xmlns:a16="http://schemas.microsoft.com/office/drawing/2014/main" xmlns="" id="{29E91572-33B7-4363-92E2-2F0E50AB9EE0}"/>
              </a:ext>
            </a:extLst>
          </p:cNvPr>
          <p:cNvSpPr>
            <a:spLocks noGrp="1"/>
          </p:cNvSpPr>
          <p:nvPr>
            <p:ph idx="1"/>
          </p:nvPr>
        </p:nvSpPr>
        <p:spPr>
          <a:xfrm>
            <a:off x="4706649" y="2438400"/>
            <a:ext cx="5343203" cy="3809999"/>
          </a:xfrm>
        </p:spPr>
        <p:txBody>
          <a:bodyPr>
            <a:normAutofit/>
          </a:bodyPr>
          <a:lstStyle/>
          <a:p>
            <a:r>
              <a:rPr lang="en-US" dirty="0"/>
              <a:t>After looking at the computer system and finding that the machine didn’t boot up I knew it was something to do with the power to the motherboard so after checking the power cable and the VGA cable to the monitor I found that the cable wasn’t plugged in. which was simple as I had to plug in the cables to the motherboard </a:t>
            </a:r>
          </a:p>
        </p:txBody>
      </p:sp>
    </p:spTree>
    <p:extLst>
      <p:ext uri="{BB962C8B-B14F-4D97-AF65-F5344CB8AC3E}">
        <p14:creationId xmlns:p14="http://schemas.microsoft.com/office/powerpoint/2010/main" val="132527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225E47C-C18A-428E-8498-BE3CBDF2E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87" b="5933"/>
          <a:stretch/>
        </p:blipFill>
        <p:spPr>
          <a:xfrm rot="5400000">
            <a:off x="-1905150" y="1905152"/>
            <a:ext cx="6858000" cy="3047695"/>
          </a:xfrm>
          <a:prstGeom prst="rect">
            <a:avLst/>
          </a:prstGeom>
        </p:spPr>
      </p:pic>
      <p:pic>
        <p:nvPicPr>
          <p:cNvPr id="16" name="Content Placeholder 4">
            <a:extLst>
              <a:ext uri="{FF2B5EF4-FFF2-40B4-BE49-F238E27FC236}">
                <a16:creationId xmlns:a16="http://schemas.microsoft.com/office/drawing/2014/main" xmlns="" id="{75A7E892-A0DA-4666-BA10-D6C007ABCD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120"/>
          <a:stretch/>
        </p:blipFill>
        <p:spPr>
          <a:xfrm rot="5400000">
            <a:off x="1142544" y="1905152"/>
            <a:ext cx="6858000" cy="3047695"/>
          </a:xfrm>
          <a:prstGeom prst="rect">
            <a:avLst/>
          </a:prstGeom>
        </p:spPr>
      </p:pic>
      <p:pic>
        <p:nvPicPr>
          <p:cNvPr id="7" name="Picture 6">
            <a:extLst>
              <a:ext uri="{FF2B5EF4-FFF2-40B4-BE49-F238E27FC236}">
                <a16:creationId xmlns:a16="http://schemas.microsoft.com/office/drawing/2014/main" xmlns="" id="{23760125-AAD2-4869-BBD8-3510C9BF4D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876" b="4244"/>
          <a:stretch/>
        </p:blipFill>
        <p:spPr>
          <a:xfrm rot="5400000">
            <a:off x="4190239" y="1905152"/>
            <a:ext cx="6858000" cy="3047695"/>
          </a:xfrm>
          <a:prstGeom prst="rect">
            <a:avLst/>
          </a:prstGeom>
        </p:spPr>
      </p:pic>
      <p:pic>
        <p:nvPicPr>
          <p:cNvPr id="13" name="Picture 12">
            <a:extLst>
              <a:ext uri="{FF2B5EF4-FFF2-40B4-BE49-F238E27FC236}">
                <a16:creationId xmlns:a16="http://schemas.microsoft.com/office/drawing/2014/main" xmlns="" id="{BF0293BC-413E-4D22-BEA7-3234B3F8EE5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1120"/>
          <a:stretch/>
        </p:blipFill>
        <p:spPr>
          <a:xfrm rot="5400000">
            <a:off x="7239152" y="1905152"/>
            <a:ext cx="6858000" cy="3047695"/>
          </a:xfrm>
          <a:prstGeom prst="rect">
            <a:avLst/>
          </a:prstGeom>
        </p:spPr>
      </p:pic>
      <p:sp>
        <p:nvSpPr>
          <p:cNvPr id="21" name="Rectangle 20">
            <a:extLst>
              <a:ext uri="{FF2B5EF4-FFF2-40B4-BE49-F238E27FC236}">
                <a16:creationId xmlns:a16="http://schemas.microsoft.com/office/drawing/2014/main" xmlns="" id="{86FDCBEF-5F05-4874-A7E5-7A801C2EE9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163268" y="0"/>
            <a:ext cx="3960344"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xmlns="" id="{9B44E834-D470-4CFF-9A3F-A9C4E51D15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7163782" y="1295400"/>
            <a:ext cx="3961417"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DA1766D-7A72-437A-B240-A6A81DC8EEA2}"/>
              </a:ext>
            </a:extLst>
          </p:cNvPr>
          <p:cNvSpPr>
            <a:spLocks noGrp="1"/>
          </p:cNvSpPr>
          <p:nvPr>
            <p:ph type="title"/>
          </p:nvPr>
        </p:nvSpPr>
        <p:spPr>
          <a:xfrm>
            <a:off x="7327566" y="1446708"/>
            <a:ext cx="2723268" cy="1041766"/>
          </a:xfrm>
        </p:spPr>
        <p:txBody>
          <a:bodyPr anchor="b">
            <a:normAutofit/>
          </a:bodyPr>
          <a:lstStyle/>
          <a:p>
            <a:r>
              <a:rPr lang="en-GB" sz="2800" dirty="0"/>
              <a:t>Pictures </a:t>
            </a:r>
          </a:p>
        </p:txBody>
      </p:sp>
      <p:sp>
        <p:nvSpPr>
          <p:cNvPr id="18" name="Content Placeholder 17">
            <a:extLst>
              <a:ext uri="{FF2B5EF4-FFF2-40B4-BE49-F238E27FC236}">
                <a16:creationId xmlns:a16="http://schemas.microsoft.com/office/drawing/2014/main" xmlns="" id="{0ECCFBF1-D073-4EF2-A859-319FFA966F83}"/>
              </a:ext>
            </a:extLst>
          </p:cNvPr>
          <p:cNvSpPr>
            <a:spLocks noGrp="1"/>
          </p:cNvSpPr>
          <p:nvPr>
            <p:ph idx="1"/>
          </p:nvPr>
        </p:nvSpPr>
        <p:spPr>
          <a:xfrm>
            <a:off x="7326993" y="2639782"/>
            <a:ext cx="2722859" cy="3608618"/>
          </a:xfrm>
        </p:spPr>
        <p:txBody>
          <a:bodyPr>
            <a:normAutofit/>
          </a:bodyPr>
          <a:lstStyle/>
          <a:p>
            <a:r>
              <a:rPr lang="en-US" dirty="0"/>
              <a:t>Here Is some evidence of my work and me testing out. </a:t>
            </a:r>
          </a:p>
        </p:txBody>
      </p:sp>
    </p:spTree>
    <p:extLst>
      <p:ext uri="{BB962C8B-B14F-4D97-AF65-F5344CB8AC3E}">
        <p14:creationId xmlns:p14="http://schemas.microsoft.com/office/powerpoint/2010/main" val="135636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4DDC893-E5EF-4CDE-B040-BA5B53AADD7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xmlns="" id="{85F1A06D-D369-4974-8208-56120C5E7A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xmlns="" id="{DAD27A50-88D7-4E2A-8488-F2879768A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xmlns="" id="{A47C6ACD-2325-48C6-B9F3-C21563A05EA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xmlns="" id="{1081DF83-4F35-4560-87E6-0DE8AAAC33D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xmlns="" id="{7C704F0F-1CD8-4DC1-AEE9-2259582324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xmlns="" id="{B5BE942E-64BE-4B32-A90B-3C80CE2090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490" r="42635"/>
          <a:stretch/>
        </p:blipFill>
        <p:spPr>
          <a:xfrm rot="5400000">
            <a:off x="1092886" y="182651"/>
            <a:ext cx="3602736" cy="4517593"/>
          </a:xfrm>
          <a:prstGeom prst="rect">
            <a:avLst/>
          </a:prstGeom>
          <a:effectLst>
            <a:outerShdw blurRad="50800" dist="38100" dir="5400000" algn="t" rotWithShape="0">
              <a:prstClr val="black">
                <a:alpha val="43000"/>
              </a:prstClr>
            </a:outerShdw>
          </a:effectLst>
        </p:spPr>
      </p:pic>
      <p:pic>
        <p:nvPicPr>
          <p:cNvPr id="6" name="Picture 5">
            <a:extLst>
              <a:ext uri="{FF2B5EF4-FFF2-40B4-BE49-F238E27FC236}">
                <a16:creationId xmlns:a16="http://schemas.microsoft.com/office/drawing/2014/main" xmlns="" id="{0C21CBA4-0967-4F4A-9FDD-5CD689DE0B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9045" r="41080"/>
          <a:stretch/>
        </p:blipFill>
        <p:spPr>
          <a:xfrm rot="5400000">
            <a:off x="5756478" y="182651"/>
            <a:ext cx="3602736" cy="4517593"/>
          </a:xfrm>
          <a:prstGeom prst="rect">
            <a:avLst/>
          </a:prstGeom>
          <a:effectLst>
            <a:outerShdw blurRad="50800" dist="38100" dir="5400000" algn="t" rotWithShape="0">
              <a:prstClr val="black">
                <a:alpha val="43000"/>
              </a:prstClr>
            </a:outerShdw>
          </a:effectLst>
        </p:spPr>
      </p:pic>
      <p:sp>
        <p:nvSpPr>
          <p:cNvPr id="2" name="Title 1">
            <a:extLst>
              <a:ext uri="{FF2B5EF4-FFF2-40B4-BE49-F238E27FC236}">
                <a16:creationId xmlns:a16="http://schemas.microsoft.com/office/drawing/2014/main" xmlns="" id="{590942CC-2A15-4FB3-8368-6E3509B1E26C}"/>
              </a:ext>
            </a:extLst>
          </p:cNvPr>
          <p:cNvSpPr>
            <a:spLocks noGrp="1"/>
          </p:cNvSpPr>
          <p:nvPr>
            <p:ph type="title"/>
          </p:nvPr>
        </p:nvSpPr>
        <p:spPr>
          <a:xfrm>
            <a:off x="635458" y="4542502"/>
            <a:ext cx="9181185" cy="1189985"/>
          </a:xfrm>
        </p:spPr>
        <p:txBody>
          <a:bodyPr vert="horz" lIns="91440" tIns="45720" rIns="91440" bIns="45720" rtlCol="0" anchor="b">
            <a:normAutofit/>
          </a:bodyPr>
          <a:lstStyle/>
          <a:p>
            <a:r>
              <a:rPr lang="en-US" sz="6500" dirty="0"/>
              <a:t>The Final Result! </a:t>
            </a:r>
          </a:p>
        </p:txBody>
      </p:sp>
      <p:sp>
        <p:nvSpPr>
          <p:cNvPr id="3" name="Content Placeholder 2">
            <a:extLst>
              <a:ext uri="{FF2B5EF4-FFF2-40B4-BE49-F238E27FC236}">
                <a16:creationId xmlns:a16="http://schemas.microsoft.com/office/drawing/2014/main" xmlns="" id="{E0EFEE54-21F0-458C-AD43-EA278FA2DDFA}"/>
              </a:ext>
            </a:extLst>
          </p:cNvPr>
          <p:cNvSpPr>
            <a:spLocks noGrp="1"/>
          </p:cNvSpPr>
          <p:nvPr>
            <p:ph idx="1"/>
          </p:nvPr>
        </p:nvSpPr>
        <p:spPr>
          <a:xfrm>
            <a:off x="635458" y="5740494"/>
            <a:ext cx="10933690" cy="762000"/>
          </a:xfrm>
        </p:spPr>
        <p:txBody>
          <a:bodyPr vert="horz" lIns="91440" tIns="45720" rIns="91440" bIns="45720" rtlCol="0" anchor="t">
            <a:normAutofit fontScale="92500" lnSpcReduction="10000"/>
          </a:bodyPr>
          <a:lstStyle/>
          <a:p>
            <a:pPr marL="0" indent="0">
              <a:buNone/>
            </a:pPr>
            <a:r>
              <a:rPr lang="en-US" cap="all" dirty="0">
                <a:solidFill>
                  <a:schemeClr val="bg2">
                    <a:lumMod val="40000"/>
                    <a:lumOff val="60000"/>
                  </a:schemeClr>
                </a:solidFill>
              </a:rPr>
              <a:t>Here is the finished result and it loading up for the first time. </a:t>
            </a:r>
          </a:p>
          <a:p>
            <a:pPr marL="0" indent="0">
              <a:buNone/>
            </a:pPr>
            <a:r>
              <a:rPr lang="en-US" cap="all" dirty="0">
                <a:solidFill>
                  <a:schemeClr val="bg2">
                    <a:lumMod val="40000"/>
                    <a:lumOff val="60000"/>
                  </a:schemeClr>
                </a:solidFill>
              </a:rPr>
              <a:t> there was no problem starting the machine as I loaded into windows correctly</a:t>
            </a:r>
          </a:p>
        </p:txBody>
      </p:sp>
    </p:spTree>
    <p:extLst>
      <p:ext uri="{BB962C8B-B14F-4D97-AF65-F5344CB8AC3E}">
        <p14:creationId xmlns:p14="http://schemas.microsoft.com/office/powerpoint/2010/main" val="135924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0D51B3D-E3AF-42F2-95E2-9927939C988C}"/>
              </a:ext>
            </a:extLst>
          </p:cNvPr>
          <p:cNvPicPr>
            <a:picLocks noChangeAspect="1"/>
          </p:cNvPicPr>
          <p:nvPr/>
        </p:nvPicPr>
        <p:blipFill rotWithShape="1">
          <a:blip r:embed="rId3">
            <a:extLst>
              <a:ext uri="{28A0092B-C50C-407E-A947-70E740481C1C}">
                <a14:useLocalDpi xmlns:a14="http://schemas.microsoft.com/office/drawing/2010/main" val="0"/>
              </a:ext>
            </a:extLst>
          </a:blip>
          <a:srcRect r="5483" b="2"/>
          <a:stretch/>
        </p:blipFill>
        <p:spPr>
          <a:xfrm>
            <a:off x="5050389" y="1447799"/>
            <a:ext cx="6493910" cy="4572001"/>
          </a:xfrm>
          <a:prstGeom prst="rect">
            <a:avLst/>
          </a:prstGeom>
          <a:effectLst>
            <a:outerShdw blurRad="50800" dist="38100" dir="5400000" algn="t" rotWithShape="0">
              <a:prstClr val="black">
                <a:alpha val="43000"/>
              </a:prstClr>
            </a:outerShdw>
          </a:effectLst>
        </p:spPr>
      </p:pic>
      <p:sp>
        <p:nvSpPr>
          <p:cNvPr id="2" name="Title 1">
            <a:extLst>
              <a:ext uri="{FF2B5EF4-FFF2-40B4-BE49-F238E27FC236}">
                <a16:creationId xmlns:a16="http://schemas.microsoft.com/office/drawing/2014/main" xmlns="" id="{C6D8C497-E0CC-47A3-B361-B0695F89B2E5}"/>
              </a:ext>
            </a:extLst>
          </p:cNvPr>
          <p:cNvSpPr>
            <a:spLocks noGrp="1"/>
          </p:cNvSpPr>
          <p:nvPr>
            <p:ph type="title"/>
          </p:nvPr>
        </p:nvSpPr>
        <p:spPr>
          <a:xfrm>
            <a:off x="648929" y="1450259"/>
            <a:ext cx="3753599" cy="1442153"/>
          </a:xfrm>
        </p:spPr>
        <p:txBody>
          <a:bodyPr>
            <a:normAutofit/>
          </a:bodyPr>
          <a:lstStyle/>
          <a:p>
            <a:r>
              <a:rPr lang="en-GB" sz="3600" dirty="0"/>
              <a:t>Installing the hardware </a:t>
            </a:r>
          </a:p>
        </p:txBody>
      </p:sp>
      <p:sp>
        <p:nvSpPr>
          <p:cNvPr id="3" name="Content Placeholder 2">
            <a:extLst>
              <a:ext uri="{FF2B5EF4-FFF2-40B4-BE49-F238E27FC236}">
                <a16:creationId xmlns:a16="http://schemas.microsoft.com/office/drawing/2014/main" xmlns="" id="{790E49F5-0959-492C-83B7-764BBC2465BC}"/>
              </a:ext>
            </a:extLst>
          </p:cNvPr>
          <p:cNvSpPr>
            <a:spLocks noGrp="1"/>
          </p:cNvSpPr>
          <p:nvPr>
            <p:ph idx="1"/>
          </p:nvPr>
        </p:nvSpPr>
        <p:spPr>
          <a:xfrm>
            <a:off x="647700" y="3072385"/>
            <a:ext cx="3754987" cy="2947415"/>
          </a:xfrm>
        </p:spPr>
        <p:txBody>
          <a:bodyPr>
            <a:normAutofit lnSpcReduction="10000"/>
          </a:bodyPr>
          <a:lstStyle/>
          <a:p>
            <a:r>
              <a:rPr lang="en-GB" sz="1800" dirty="0"/>
              <a:t>Here are some images of me installing ram. It is so simple as I just clicks in to the motherboard</a:t>
            </a:r>
          </a:p>
          <a:p>
            <a:r>
              <a:rPr lang="en-GB" sz="1800" dirty="0"/>
              <a:t>I also inserted a new graphics card. </a:t>
            </a:r>
          </a:p>
          <a:p>
            <a:r>
              <a:rPr lang="en-GB" sz="1800" dirty="0"/>
              <a:t>Without any ram a computer will be harder to run off the cpu and slow down the performance</a:t>
            </a:r>
          </a:p>
          <a:p>
            <a:endParaRPr lang="en-GB" sz="1800" dirty="0"/>
          </a:p>
          <a:p>
            <a:endParaRPr lang="en-GB" sz="1800" dirty="0"/>
          </a:p>
          <a:p>
            <a:endParaRPr lang="en-GB" sz="1800" dirty="0"/>
          </a:p>
        </p:txBody>
      </p:sp>
    </p:spTree>
    <p:extLst>
      <p:ext uri="{BB962C8B-B14F-4D97-AF65-F5344CB8AC3E}">
        <p14:creationId xmlns:p14="http://schemas.microsoft.com/office/powerpoint/2010/main" val="265248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C6F5D8-DD8A-4D79-A84E-C02483684900}"/>
              </a:ext>
            </a:extLst>
          </p:cNvPr>
          <p:cNvSpPr>
            <a:spLocks noGrp="1"/>
          </p:cNvSpPr>
          <p:nvPr>
            <p:ph type="title"/>
          </p:nvPr>
        </p:nvSpPr>
        <p:spPr/>
        <p:txBody>
          <a:bodyPr/>
          <a:lstStyle/>
          <a:p>
            <a:pPr algn="ctr"/>
            <a:r>
              <a:rPr lang="en-GB" u="sng" dirty="0"/>
              <a:t>Testing the equipment</a:t>
            </a:r>
          </a:p>
        </p:txBody>
      </p:sp>
      <p:sp>
        <p:nvSpPr>
          <p:cNvPr id="3" name="Content Placeholder 2">
            <a:extLst>
              <a:ext uri="{FF2B5EF4-FFF2-40B4-BE49-F238E27FC236}">
                <a16:creationId xmlns:a16="http://schemas.microsoft.com/office/drawing/2014/main" xmlns="" id="{478707DC-E048-4F94-BE64-CDC658FB5631}"/>
              </a:ext>
            </a:extLst>
          </p:cNvPr>
          <p:cNvSpPr>
            <a:spLocks noGrp="1"/>
          </p:cNvSpPr>
          <p:nvPr>
            <p:ph idx="1"/>
          </p:nvPr>
        </p:nvSpPr>
        <p:spPr>
          <a:xfrm>
            <a:off x="1103312" y="2052918"/>
            <a:ext cx="10567988" cy="4195481"/>
          </a:xfrm>
        </p:spPr>
        <p:txBody>
          <a:bodyPr/>
          <a:lstStyle/>
          <a:p>
            <a:r>
              <a:rPr lang="en-GB" u="sng" dirty="0"/>
              <a:t>Did the modified technology system meet user requirements?</a:t>
            </a:r>
          </a:p>
          <a:p>
            <a:pPr marL="0" indent="0">
              <a:buNone/>
            </a:pPr>
            <a:r>
              <a:rPr lang="en-GB" dirty="0"/>
              <a:t>	The modified machine booted up and was able to run with the graphics card.</a:t>
            </a:r>
          </a:p>
          <a:p>
            <a:pPr>
              <a:buFont typeface="Wingdings" panose="05000000000000000000" pitchFamily="2" charset="2"/>
              <a:buChar char="Ø"/>
            </a:pPr>
            <a:endParaRPr lang="en-GB" dirty="0"/>
          </a:p>
          <a:p>
            <a:pPr>
              <a:buFont typeface="Wingdings" panose="05000000000000000000" pitchFamily="2" charset="2"/>
              <a:buChar char="Ø"/>
            </a:pPr>
            <a:r>
              <a:rPr lang="en-GB" u="sng" dirty="0"/>
              <a:t>Did the machine run more smoothly?</a:t>
            </a:r>
          </a:p>
          <a:p>
            <a:pPr marL="0" indent="0">
              <a:buNone/>
            </a:pPr>
            <a:r>
              <a:rPr lang="en-GB" dirty="0"/>
              <a:t>	the machine was smooth and the was able to show its full potential.</a:t>
            </a:r>
          </a:p>
          <a:p>
            <a:pPr marL="0" indent="0">
              <a:buNone/>
            </a:pPr>
            <a:endParaRPr lang="en-GB" u="sng" dirty="0"/>
          </a:p>
          <a:p>
            <a:pPr>
              <a:buFont typeface="Wingdings" panose="05000000000000000000" pitchFamily="2" charset="2"/>
              <a:buChar char="Ø"/>
            </a:pPr>
            <a:r>
              <a:rPr lang="en-GB" u="sng" dirty="0"/>
              <a:t>Did the restore work?</a:t>
            </a:r>
          </a:p>
          <a:p>
            <a:pPr marL="0" indent="0">
              <a:buNone/>
            </a:pPr>
            <a:r>
              <a:rPr lang="en-GB" dirty="0"/>
              <a:t>	all information was able to get back on to the machine and was able to access the files saved previously. </a:t>
            </a:r>
          </a:p>
          <a:p>
            <a:pPr marL="0" indent="0">
              <a:buNone/>
            </a:pPr>
            <a:endParaRPr lang="en-GB" dirty="0"/>
          </a:p>
        </p:txBody>
      </p:sp>
    </p:spTree>
    <p:extLst>
      <p:ext uri="{BB962C8B-B14F-4D97-AF65-F5344CB8AC3E}">
        <p14:creationId xmlns:p14="http://schemas.microsoft.com/office/powerpoint/2010/main" val="176502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Client Feedback 	 </a:t>
            </a:r>
          </a:p>
        </p:txBody>
      </p:sp>
      <p:sp>
        <p:nvSpPr>
          <p:cNvPr id="3" name="Content Placeholder 2"/>
          <p:cNvSpPr>
            <a:spLocks noGrp="1"/>
          </p:cNvSpPr>
          <p:nvPr>
            <p:ph idx="1"/>
          </p:nvPr>
        </p:nvSpPr>
        <p:spPr>
          <a:xfrm>
            <a:off x="1160227" y="2040218"/>
            <a:ext cx="9063273" cy="4195481"/>
          </a:xfrm>
        </p:spPr>
        <p:txBody>
          <a:bodyPr/>
          <a:lstStyle/>
          <a:p>
            <a:r>
              <a:rPr lang="en-GB" dirty="0"/>
              <a:t>After meeting with the client and presenting to them of my work we agreed that the machine was running to its maximum capacity. All of the hardware help to make the machine more efficient and help cut costs on electricity and </a:t>
            </a:r>
            <a:r>
              <a:rPr lang="en-GB"/>
              <a:t>other bills. </a:t>
            </a:r>
            <a:endParaRPr lang="en-GB" dirty="0"/>
          </a:p>
          <a:p>
            <a:endParaRPr lang="en-GB" dirty="0"/>
          </a:p>
          <a:p>
            <a:r>
              <a:rPr lang="en-GB" dirty="0"/>
              <a:t>We decided that the computer was to its best of the time and if need be in the future we can upgrade if new hardware is released. </a:t>
            </a:r>
          </a:p>
          <a:p>
            <a:endParaRPr lang="en-GB" dirty="0"/>
          </a:p>
          <a:p>
            <a:r>
              <a:rPr lang="en-GB" dirty="0"/>
              <a:t>“The system met my need and no further reaction is required” – client </a:t>
            </a:r>
          </a:p>
        </p:txBody>
      </p:sp>
    </p:spTree>
    <p:extLst>
      <p:ext uri="{BB962C8B-B14F-4D97-AF65-F5344CB8AC3E}">
        <p14:creationId xmlns:p14="http://schemas.microsoft.com/office/powerpoint/2010/main" val="2381852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198</TotalTime>
  <Words>371</Words>
  <Application>Microsoft Office PowerPoint</Application>
  <PresentationFormat>Widescreen</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Century Gothic</vt:lpstr>
      <vt:lpstr>Wingdings</vt:lpstr>
      <vt:lpstr>Wingdings 3</vt:lpstr>
      <vt:lpstr>Ion</vt:lpstr>
      <vt:lpstr>Installing and maintain hardware</vt:lpstr>
      <vt:lpstr>Thing to do before you can changing hardware </vt:lpstr>
      <vt:lpstr>What did I do </vt:lpstr>
      <vt:lpstr>Pictures </vt:lpstr>
      <vt:lpstr>The Final Result! </vt:lpstr>
      <vt:lpstr>Installing the hardware </vt:lpstr>
      <vt:lpstr>Testing the equipment</vt:lpstr>
      <vt:lpstr>Client Feedback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and maintain hardware</dc:title>
  <dc:creator>Toby Oliver Bennett</dc:creator>
  <cp:lastModifiedBy>Toby Oliver Bennett</cp:lastModifiedBy>
  <cp:revision>25</cp:revision>
  <dcterms:created xsi:type="dcterms:W3CDTF">2018-05-23T13:11:01Z</dcterms:created>
  <dcterms:modified xsi:type="dcterms:W3CDTF">2018-06-12T08:52:00Z</dcterms:modified>
</cp:coreProperties>
</file>